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7.xml" ContentType="application/vnd.openxmlformats-officedocument.presentationml.slide+xml"/>
  <Override PartName="/ppt/slides/slide3.xml" ContentType="application/vnd.openxmlformats-officedocument.presentationml.slide+xml"/>
  <Override PartName="/ppt/slides/slide8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9.xml" ContentType="application/vnd.openxmlformats-officedocument.presentationml.slide+xml"/>
  <Override PartName="/ppt/slides/slide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docProps/custom.xml" ContentType="application/vnd.openxmlformats-officedocument.custom-properties+xml"/>
  <Override PartName="/ppt/slideLayouts/slideLayout11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presentation.xml" ContentType="application/vnd.openxmlformats-officedocument.presentationml.presentation.main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12192000" cy="6858000"/>
  <p:notesSz cx="12192000" cy="6858000"/>
  <p:defaultTextStyle>
    <a:defPPr>
      <a:defRPr lang="ru-RU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>
      <p:cViewPr varScale="1">
        <p:scale>
          <a:sx n="105" d="102"/>
          <a:sy n="99" d="101"/>
        </p:scale>
        <p:origin x="112" y="112"/>
      </p:cViewPr>
      <p:guideLst>
        <p:guide pos="3840"/>
        <p:guide pos="2160" orient="horz"/>
      </p:guideLst>
    </p:cSldViewPr>
  </p:slideViewPr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presProps" Target="presProps.xml" /><Relationship Id="rId13" Type="http://schemas.openxmlformats.org/officeDocument/2006/relationships/tableStyles" Target="tableStyles.xml" /><Relationship Id="rId14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Blank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"/>
          </p:nvPr>
        </p:nvSpPr>
        <p:spPr bwMode="auto"/>
        <p:txBody>
          <a:bodyPr/>
          <a:p>
            <a:pPr>
              <a:defRPr/>
            </a:pPr>
            <a:r>
              <a:rPr/>
              <a:t>Footer</a:t>
            </a:r>
            <a:endParaRPr/>
          </a:p>
        </p:txBody>
      </p:sp>
      <p:sp>
        <p:nvSpPr>
          <p:cNvPr id="3" name="PlaceHolder 2"/>
          <p:cNvSpPr>
            <a:spLocks noGrp="1"/>
          </p:cNvSpPr>
          <p:nvPr>
            <p:ph type="sldNum" idx="2"/>
          </p:nvPr>
        </p:nvSpPr>
        <p:spPr bwMode="auto"/>
        <p:txBody>
          <a:bodyPr/>
          <a:p>
            <a:pPr>
              <a:defRPr/>
            </a:pPr>
            <a:fld id="{0443820A-0E64-48F8-9055-FF0DD326791F}" type="slidenum">
              <a:rPr/>
              <a:t/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3"/>
          </p:nvPr>
        </p:nvSpPr>
        <p:spPr bwMode="auto"/>
        <p:txBody>
          <a:bodyPr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OverTx" userDrawn="1">
  <p:cSld name="Title, Content over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 bwMode="auto">
          <a:xfrm>
            <a:off x="1523880" y="1122480"/>
            <a:ext cx="9142920" cy="238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indent="0">
              <a:buNone/>
              <a:defRPr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 bwMode="auto">
          <a:xfrm>
            <a:off x="609480" y="1604520"/>
            <a:ext cx="10972078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  <a:defRPr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 bwMode="auto">
          <a:xfrm>
            <a:off x="609480" y="3682080"/>
            <a:ext cx="10972078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  <a:defRPr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 bwMode="auto"/>
        <p:txBody>
          <a:bodyPr/>
          <a:p>
            <a:pPr>
              <a:defRPr/>
            </a:pPr>
            <a:r>
              <a:rPr/>
              <a:t>Footer</a:t>
            </a:r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 bwMode="auto"/>
        <p:txBody>
          <a:bodyPr/>
          <a:p>
            <a:pPr>
              <a:defRPr/>
            </a:pPr>
            <a:fld id="{43333E65-E319-423D-A2F3-391F9AD0C527}" type="slidenum">
              <a:rPr/>
              <a:t/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 bwMode="auto"/>
        <p:txBody>
          <a:bodyPr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fourObj" userDrawn="1">
  <p:cSld name="Title, 4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 bwMode="auto">
          <a:xfrm>
            <a:off x="1523880" y="1122480"/>
            <a:ext cx="9142920" cy="238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indent="0">
              <a:buNone/>
              <a:defRPr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/>
          </p:nvPr>
        </p:nvSpPr>
        <p:spPr bwMode="auto">
          <a:xfrm>
            <a:off x="609480" y="1604520"/>
            <a:ext cx="5354279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  <a:defRPr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/>
          </p:nvPr>
        </p:nvSpPr>
        <p:spPr bwMode="auto">
          <a:xfrm>
            <a:off x="6231960" y="1604520"/>
            <a:ext cx="5354279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  <a:defRPr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/>
          </p:nvPr>
        </p:nvSpPr>
        <p:spPr bwMode="auto">
          <a:xfrm>
            <a:off x="609480" y="3682080"/>
            <a:ext cx="5354279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  <a:defRPr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/>
          </p:nvPr>
        </p:nvSpPr>
        <p:spPr bwMode="auto">
          <a:xfrm>
            <a:off x="6231960" y="3682080"/>
            <a:ext cx="5354279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  <a:defRPr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1"/>
          </p:nvPr>
        </p:nvSpPr>
        <p:spPr bwMode="auto"/>
        <p:txBody>
          <a:bodyPr/>
          <a:p>
            <a:pPr>
              <a:defRPr/>
            </a:pPr>
            <a:r>
              <a:rPr/>
              <a:t>Footer</a:t>
            </a:r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sldNum" idx="2"/>
          </p:nvPr>
        </p:nvSpPr>
        <p:spPr bwMode="auto"/>
        <p:txBody>
          <a:bodyPr/>
          <a:p>
            <a:pPr>
              <a:defRPr/>
            </a:pPr>
            <a:fld id="{9A71CA36-5B07-4E7D-959F-2DAA2C004824}" type="slidenum">
              <a:rPr/>
              <a:t/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3"/>
          </p:nvPr>
        </p:nvSpPr>
        <p:spPr bwMode="auto"/>
        <p:txBody>
          <a:bodyPr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Title, 6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 bwMode="auto">
          <a:xfrm>
            <a:off x="1523880" y="1122480"/>
            <a:ext cx="9142920" cy="238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indent="0">
              <a:buNone/>
              <a:defRPr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 bwMode="auto">
          <a:xfrm>
            <a:off x="609480" y="1604520"/>
            <a:ext cx="35326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  <a:defRPr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/>
          </p:nvPr>
        </p:nvSpPr>
        <p:spPr bwMode="auto">
          <a:xfrm>
            <a:off x="4319280" y="1604520"/>
            <a:ext cx="35326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  <a:defRPr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/>
          </p:nvPr>
        </p:nvSpPr>
        <p:spPr bwMode="auto">
          <a:xfrm>
            <a:off x="8028720" y="1604520"/>
            <a:ext cx="35326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  <a:defRPr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/>
          </p:nvPr>
        </p:nvSpPr>
        <p:spPr bwMode="auto">
          <a:xfrm>
            <a:off x="609480" y="3682080"/>
            <a:ext cx="35326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  <a:defRPr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/>
          </p:nvPr>
        </p:nvSpPr>
        <p:spPr bwMode="auto">
          <a:xfrm>
            <a:off x="4319280" y="3682080"/>
            <a:ext cx="35326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  <a:defRPr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/>
          </p:nvPr>
        </p:nvSpPr>
        <p:spPr bwMode="auto">
          <a:xfrm>
            <a:off x="8028720" y="3682080"/>
            <a:ext cx="35326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  <a:defRPr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1"/>
          </p:nvPr>
        </p:nvSpPr>
        <p:spPr bwMode="auto"/>
        <p:txBody>
          <a:bodyPr/>
          <a:p>
            <a:pPr>
              <a:defRPr/>
            </a:pPr>
            <a:r>
              <a:rPr/>
              <a:t>Footer</a:t>
            </a:r>
            <a:endParaRPr/>
          </a:p>
        </p:txBody>
      </p:sp>
      <p:sp>
        <p:nvSpPr>
          <p:cNvPr id="10" name="PlaceHolder 9"/>
          <p:cNvSpPr>
            <a:spLocks noGrp="1"/>
          </p:cNvSpPr>
          <p:nvPr>
            <p:ph type="sldNum" idx="2"/>
          </p:nvPr>
        </p:nvSpPr>
        <p:spPr bwMode="auto"/>
        <p:txBody>
          <a:bodyPr/>
          <a:p>
            <a:pPr>
              <a:defRPr/>
            </a:pPr>
            <a:fld id="{EC69DE03-561F-4E27-872C-F6EF2C2AABB2}" type="slidenum">
              <a:rPr/>
              <a:t/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3"/>
          </p:nvPr>
        </p:nvSpPr>
        <p:spPr bwMode="auto"/>
        <p:txBody>
          <a:bodyPr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x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 bwMode="auto">
          <a:xfrm>
            <a:off x="1523880" y="1122480"/>
            <a:ext cx="9142920" cy="238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indent="0">
              <a:buNone/>
              <a:defRPr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 bwMode="auto">
          <a:xfrm>
            <a:off x="609480" y="1604520"/>
            <a:ext cx="10972078" cy="3976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indent="0" algn="ctr"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 bwMode="auto"/>
        <p:txBody>
          <a:bodyPr/>
          <a:p>
            <a:pPr>
              <a:defRPr/>
            </a:pPr>
            <a:r>
              <a:rPr/>
              <a:t>Footer</a:t>
            </a:r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 bwMode="auto"/>
        <p:txBody>
          <a:bodyPr/>
          <a:p>
            <a:pPr>
              <a:defRPr/>
            </a:pPr>
            <a:fld id="{DBAF7565-BD3D-4988-BF27-19ACCF1FF09C}" type="slidenum">
              <a:rPr/>
              <a:t/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 bwMode="auto"/>
        <p:txBody>
          <a:bodyPr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Title,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 bwMode="auto">
          <a:xfrm>
            <a:off x="1523880" y="1122480"/>
            <a:ext cx="9142920" cy="238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indent="0">
              <a:buNone/>
              <a:defRPr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 bwMode="auto">
          <a:xfrm>
            <a:off x="609480" y="1604520"/>
            <a:ext cx="10972078" cy="3976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  <a:defRPr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 bwMode="auto"/>
        <p:txBody>
          <a:bodyPr/>
          <a:p>
            <a:pPr>
              <a:defRPr/>
            </a:pPr>
            <a:r>
              <a:rPr/>
              <a:t>Footer</a:t>
            </a:r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 bwMode="auto"/>
        <p:txBody>
          <a:bodyPr/>
          <a:p>
            <a:pPr>
              <a:defRPr/>
            </a:pPr>
            <a:fld id="{BADD4291-E64D-4ACE-9606-872F71F26F53}" type="slidenum">
              <a:rPr/>
              <a:t/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 bwMode="auto"/>
        <p:txBody>
          <a:bodyPr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Title, 2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 bwMode="auto">
          <a:xfrm>
            <a:off x="1523880" y="1122480"/>
            <a:ext cx="9142920" cy="238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indent="0">
              <a:buNone/>
              <a:defRPr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 bwMode="auto">
          <a:xfrm>
            <a:off x="609480" y="1604520"/>
            <a:ext cx="5354279" cy="3976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  <a:defRPr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/>
          </p:nvPr>
        </p:nvSpPr>
        <p:spPr bwMode="auto">
          <a:xfrm>
            <a:off x="6231960" y="1604520"/>
            <a:ext cx="5354279" cy="3976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  <a:defRPr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 bwMode="auto"/>
        <p:txBody>
          <a:bodyPr/>
          <a:p>
            <a:pPr>
              <a:defRPr/>
            </a:pPr>
            <a:r>
              <a:rPr/>
              <a:t>Footer</a:t>
            </a:r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 bwMode="auto"/>
        <p:txBody>
          <a:bodyPr/>
          <a:p>
            <a:pPr>
              <a:defRPr/>
            </a:pPr>
            <a:fld id="{E7848800-600E-4D7C-8C16-56913FC2CB79}" type="slidenum">
              <a:rPr/>
              <a:t/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 bwMode="auto"/>
        <p:txBody>
          <a:bodyPr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 bwMode="auto">
          <a:xfrm>
            <a:off x="1523880" y="1122480"/>
            <a:ext cx="9142920" cy="238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indent="0">
              <a:buNone/>
              <a:defRPr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 bwMode="auto"/>
        <p:txBody>
          <a:bodyPr/>
          <a:p>
            <a:pPr>
              <a:defRPr/>
            </a:pPr>
            <a:r>
              <a:rPr/>
              <a:t>Footer</a:t>
            </a:r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 bwMode="auto"/>
        <p:txBody>
          <a:bodyPr/>
          <a:p>
            <a:pPr>
              <a:defRPr/>
            </a:pPr>
            <a:fld id="{83F740C6-2FCF-4DC5-BD09-D174C89031A2}" type="slidenum">
              <a:rPr/>
              <a:t/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 bwMode="auto"/>
        <p:txBody>
          <a:bodyPr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Only" userDrawn="1">
  <p:cSld name="Centere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 bwMode="auto">
          <a:xfrm>
            <a:off x="1523880" y="1122480"/>
            <a:ext cx="9142920" cy="11063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algn="ctr"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 bwMode="auto"/>
        <p:txBody>
          <a:bodyPr/>
          <a:p>
            <a:pPr>
              <a:defRPr/>
            </a:pPr>
            <a:r>
              <a:rPr/>
              <a:t>Footer</a:t>
            </a:r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 bwMode="auto"/>
        <p:txBody>
          <a:bodyPr/>
          <a:p>
            <a:pPr>
              <a:defRPr/>
            </a:pPr>
            <a:fld id="{24CE1E4F-90CD-444A-9102-28A7F8C6D4A3}" type="slidenum">
              <a:rPr/>
              <a:t/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 bwMode="auto"/>
        <p:txBody>
          <a:bodyPr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AndObj" userDrawn="1">
  <p:cSld name="Title, 2 Content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 bwMode="auto">
          <a:xfrm>
            <a:off x="1523880" y="1122480"/>
            <a:ext cx="9142920" cy="238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indent="0">
              <a:buNone/>
              <a:defRPr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 bwMode="auto">
          <a:xfrm>
            <a:off x="609480" y="1604520"/>
            <a:ext cx="5354279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  <a:defRPr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/>
          </p:nvPr>
        </p:nvSpPr>
        <p:spPr bwMode="auto">
          <a:xfrm>
            <a:off x="6231960" y="1604520"/>
            <a:ext cx="5354279" cy="3976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  <a:defRPr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/>
          </p:nvPr>
        </p:nvSpPr>
        <p:spPr bwMode="auto">
          <a:xfrm>
            <a:off x="609480" y="3682080"/>
            <a:ext cx="5354279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  <a:defRPr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 bwMode="auto"/>
        <p:txBody>
          <a:bodyPr/>
          <a:p>
            <a:pPr>
              <a:defRPr/>
            </a:pPr>
            <a:r>
              <a:rPr/>
              <a:t>Footer</a:t>
            </a:r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 bwMode="auto"/>
        <p:txBody>
          <a:bodyPr/>
          <a:p>
            <a:pPr>
              <a:defRPr/>
            </a:pPr>
            <a:fld id="{54B77554-3C92-4FB0-A5BA-1538CE874445}" type="slidenum">
              <a:rPr/>
              <a:t/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 bwMode="auto"/>
        <p:txBody>
          <a:bodyPr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AndTwoObj" userDrawn="1">
  <p:cSld name="Title Content and 2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 bwMode="auto">
          <a:xfrm>
            <a:off x="1523880" y="1122480"/>
            <a:ext cx="9142920" cy="238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indent="0">
              <a:buNone/>
              <a:defRPr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 bwMode="auto">
          <a:xfrm>
            <a:off x="609480" y="1604520"/>
            <a:ext cx="5354279" cy="3976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  <a:defRPr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/>
          </p:nvPr>
        </p:nvSpPr>
        <p:spPr bwMode="auto">
          <a:xfrm>
            <a:off x="6231960" y="1604520"/>
            <a:ext cx="5354279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  <a:defRPr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/>
          </p:nvPr>
        </p:nvSpPr>
        <p:spPr bwMode="auto">
          <a:xfrm>
            <a:off x="6231960" y="3682080"/>
            <a:ext cx="5354279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  <a:defRPr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 bwMode="auto"/>
        <p:txBody>
          <a:bodyPr/>
          <a:p>
            <a:pPr>
              <a:defRPr/>
            </a:pPr>
            <a:r>
              <a:rPr/>
              <a:t>Footer</a:t>
            </a:r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 bwMode="auto"/>
        <p:txBody>
          <a:bodyPr/>
          <a:p>
            <a:pPr>
              <a:defRPr/>
            </a:pPr>
            <a:fld id="{CE45E5D0-7D09-4149-8883-20EC63A466B5}" type="slidenum">
              <a:rPr/>
              <a:t/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 bwMode="auto"/>
        <p:txBody>
          <a:bodyPr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OverTx" userDrawn="1">
  <p:cSld name="Title, 2 Content over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 bwMode="auto">
          <a:xfrm>
            <a:off x="1523880" y="1122480"/>
            <a:ext cx="9142920" cy="238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indent="0">
              <a:buNone/>
              <a:defRPr/>
            </a:pP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 bwMode="auto">
          <a:xfrm>
            <a:off x="609480" y="1604520"/>
            <a:ext cx="5354279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  <a:defRPr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/>
          </p:nvPr>
        </p:nvSpPr>
        <p:spPr bwMode="auto">
          <a:xfrm>
            <a:off x="6231960" y="1604520"/>
            <a:ext cx="5354279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  <a:defRPr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/>
          </p:nvPr>
        </p:nvSpPr>
        <p:spPr bwMode="auto">
          <a:xfrm>
            <a:off x="609480" y="3682080"/>
            <a:ext cx="10972078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  <a:defRPr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 bwMode="auto"/>
        <p:txBody>
          <a:bodyPr/>
          <a:p>
            <a:pPr>
              <a:defRPr/>
            </a:pPr>
            <a:r>
              <a:rPr/>
              <a:t>Footer</a:t>
            </a:r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 bwMode="auto"/>
        <p:txBody>
          <a:bodyPr/>
          <a:p>
            <a:pPr>
              <a:defRPr/>
            </a:pPr>
            <a:fld id="{EC5258FE-DB84-45B9-9B37-2835BC5834A2}" type="slidenum">
              <a:rPr/>
              <a:t/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 bwMode="auto"/>
        <p:txBody>
          <a:bodyPr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Pr shadeToTitle="0">
        <a:solidFill>
          <a:srgbClr val="FFFFFF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 bwMode="auto">
          <a:xfrm>
            <a:off x="1523880" y="1122480"/>
            <a:ext cx="9142920" cy="238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indent="0">
              <a:buNone/>
              <a:defRPr/>
            </a:pPr>
            <a:r>
              <a:rPr lang="ru-RU" sz="44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 bwMode="auto">
          <a:xfrm>
            <a:off x="609480" y="1604520"/>
            <a:ext cx="10972078" cy="3976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/>
              <a:buChar char=""/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  <a:p>
            <a:pPr marL="1296000" lvl="2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  <a:p>
            <a:pPr marL="1728000" lvl="3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/>
              <a:buChar char=""/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  <a:p>
            <a:pPr marL="2160000" lvl="4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  <a:p>
            <a:pPr marL="2592000" lvl="5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  <a:p>
            <a:pPr marL="3024000" lvl="6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 idx="1"/>
          </p:nvPr>
        </p:nvSpPr>
        <p:spPr bwMode="auto">
          <a:xfrm>
            <a:off x="4038480" y="6356520"/>
            <a:ext cx="4113720" cy="3639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ru-RU" sz="1400" b="0" strike="noStrike" spc="-1">
                <a:solidFill>
                  <a:srgbClr val="000000"/>
                </a:solidFill>
                <a:latin typeface="Times New Roman"/>
                <a:ea typeface="DejaVu Sans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  <a:defRPr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&lt;footer&gt;</a:t>
            </a:r>
            <a:endParaRPr lang="ru-RU" sz="1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2"/>
          </p:nvPr>
        </p:nvSpPr>
        <p:spPr bwMode="auto">
          <a:xfrm>
            <a:off x="8610480" y="6356520"/>
            <a:ext cx="2742120" cy="3639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>
              <a:lnSpc>
                <a:spcPct val="100000"/>
              </a:lnSpc>
              <a:buNone/>
              <a:tabLst>
                <a:tab pos="0" algn="l"/>
              </a:tabLst>
              <a:defRPr lang="ru-RU" sz="1400" b="0" strike="noStrike" spc="-1">
                <a:solidFill>
                  <a:srgbClr val="000000"/>
                </a:solidFill>
                <a:latin typeface="Times New Roman"/>
                <a:ea typeface="DejaVu Sans"/>
              </a:defRPr>
            </a:lvl1pPr>
          </a:lstStyle>
          <a:p>
            <a:pPr indent="0">
              <a:lnSpc>
                <a:spcPct val="100000"/>
              </a:lnSpc>
              <a:buNone/>
              <a:tabLst>
                <a:tab pos="0" algn="l"/>
              </a:tabLst>
              <a:defRPr/>
            </a:pPr>
            <a:fld id="{5A182F08-8818-4767-99C4-3366E5EE4C41}" type="slidenum">
              <a:rPr lang="ru-RU" sz="14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/>
            </a:fld>
            <a:endParaRPr lang="ru-RU" sz="1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dt" idx="3"/>
          </p:nvPr>
        </p:nvSpPr>
        <p:spPr bwMode="auto">
          <a:xfrm>
            <a:off x="838080" y="6356520"/>
            <a:ext cx="2742120" cy="3639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  <a:defRPr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&lt;date/time&gt;</a:t>
            </a:r>
            <a:endParaRPr lang="ru-RU" sz="14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Relationship Id="rId3" Type="http://schemas.openxmlformats.org/officeDocument/2006/relationships/image" Target="../media/image2.pn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Relationship Id="rId3" Type="http://schemas.openxmlformats.org/officeDocument/2006/relationships/image" Target="../media/image3.jp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Relationship Id="rId3" Type="http://schemas.openxmlformats.org/officeDocument/2006/relationships/image" Target="../media/image4.jpg"/><Relationship Id="rId4" Type="http://schemas.openxmlformats.org/officeDocument/2006/relationships/image" Target="../media/image5.jpg"/><Relationship Id="rId5" Type="http://schemas.openxmlformats.org/officeDocument/2006/relationships/image" Target="../media/image6.jp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Relationship Id="rId3" Type="http://schemas.openxmlformats.org/officeDocument/2006/relationships/image" Target="../media/image7.jp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Relationship Id="rId3" Type="http://schemas.openxmlformats.org/officeDocument/2006/relationships/image" Target="../media/image8.jpg"/><Relationship Id="rId4" Type="http://schemas.openxmlformats.org/officeDocument/2006/relationships/image" Target="../media/image9.jp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Relationship Id="rId3" Type="http://schemas.openxmlformats.org/officeDocument/2006/relationships/image" Target="../media/image10.pn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Relationship Id="rId3" Type="http://schemas.openxmlformats.org/officeDocument/2006/relationships/image" Target="../media/image11.png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Relationship Id="rId3" Type="http://schemas.openxmlformats.org/officeDocument/2006/relationships/image" Target="../media/image12.jpg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Relationship Id="rId3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036139515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 flipH="0" flipV="0">
            <a:off x="0" y="0"/>
            <a:ext cx="12191999" cy="6858000"/>
          </a:xfrm>
          <a:prstGeom prst="rect">
            <a:avLst/>
          </a:prstGeom>
        </p:spPr>
      </p:pic>
      <p:pic>
        <p:nvPicPr>
          <p:cNvPr id="2012400434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2468193" y="2884168"/>
            <a:ext cx="7255611" cy="3769290"/>
          </a:xfrm>
          <a:prstGeom prst="rect">
            <a:avLst/>
          </a:prstGeom>
        </p:spPr>
      </p:pic>
      <p:sp>
        <p:nvSpPr>
          <p:cNvPr id="2036570122" name=""/>
          <p:cNvSpPr txBox="1"/>
          <p:nvPr/>
        </p:nvSpPr>
        <p:spPr bwMode="auto">
          <a:xfrm flipH="0" flipV="0">
            <a:off x="1048722" y="1717948"/>
            <a:ext cx="10516542" cy="94523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algn="ctr">
              <a:defRPr/>
            </a:pPr>
            <a:r>
              <a:rPr sz="2800">
                <a:solidFill>
                  <a:schemeClr val="tx2"/>
                </a:solidFill>
                <a:latin typeface="Noto Sans KR Black"/>
                <a:ea typeface="Noto Sans KR Black"/>
                <a:cs typeface="Noto Sans KR Black"/>
              </a:rPr>
              <a:t>Создание инновационного выставочного образовательного пространства</a:t>
            </a:r>
            <a:endParaRPr sz="1200">
              <a:solidFill>
                <a:schemeClr val="tx2"/>
              </a:solidFill>
              <a:latin typeface="Noto Sans KR Black"/>
              <a:cs typeface="Noto Sans KR Black"/>
            </a:endParaRPr>
          </a:p>
        </p:txBody>
      </p:sp>
      <p:sp>
        <p:nvSpPr>
          <p:cNvPr id="1471459182" name=""/>
          <p:cNvSpPr txBox="1"/>
          <p:nvPr/>
        </p:nvSpPr>
        <p:spPr bwMode="auto">
          <a:xfrm flipH="0" flipV="0">
            <a:off x="10516574" y="6143623"/>
            <a:ext cx="1374478" cy="42707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sz="2200" b="1">
                <a:solidFill>
                  <a:schemeClr val="tx2"/>
                </a:solidFill>
                <a:latin typeface="DejaVu Sans"/>
                <a:ea typeface="DejaVu Sans"/>
                <a:cs typeface="DejaVu Sans"/>
              </a:rPr>
              <a:t>2026 г.</a:t>
            </a:r>
            <a:endParaRPr>
              <a:solidFill>
                <a:schemeClr val="tx2"/>
              </a:solidFill>
            </a:endParaRPr>
          </a:p>
        </p:txBody>
      </p:sp>
      <p:sp>
        <p:nvSpPr>
          <p:cNvPr id="1523455038" name=""/>
          <p:cNvSpPr/>
          <p:nvPr/>
        </p:nvSpPr>
        <p:spPr bwMode="auto">
          <a:xfrm flipH="0" flipV="0">
            <a:off x="-109755" y="190318"/>
            <a:ext cx="12223318" cy="1371960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upright="0" compatLnSpc="1">
            <a:prstTxWarp prst="textNoShape"/>
            <a:spAutoFit/>
          </a:bodyPr>
          <a:p>
            <a:pPr algn="ctr">
              <a:defRPr/>
            </a:pPr>
            <a:r>
              <a:rPr sz="2800" b="1">
                <a:ln>
                  <a:noFill/>
                </a:ln>
                <a:gradFill>
                  <a:gsLst>
                    <a:gs pos="0">
                      <a:schemeClr val="accent1">
                        <a:lumMod val="5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DejaVu Sans"/>
                <a:ea typeface="DejaVu Sans"/>
                <a:cs typeface="DejaVu Sans"/>
              </a:rPr>
              <a:t>Муниципальное бюджетное учреждение</a:t>
            </a:r>
            <a:endParaRPr sz="2800" b="1">
              <a:ln>
                <a:noFill/>
              </a:ln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atin typeface="DejaVu Sans"/>
              <a:cs typeface="DejaVu Sans"/>
            </a:endParaRPr>
          </a:p>
          <a:p>
            <a:pPr algn="ctr">
              <a:defRPr/>
            </a:pPr>
            <a:r>
              <a:rPr sz="2800" b="1">
                <a:ln>
                  <a:noFill/>
                </a:ln>
                <a:gradFill>
                  <a:gsLst>
                    <a:gs pos="0">
                      <a:schemeClr val="accent1">
                        <a:lumMod val="5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DejaVu Sans"/>
                <a:ea typeface="DejaVu Sans"/>
                <a:cs typeface="DejaVu Sans"/>
              </a:rPr>
              <a:t>дополнительного образования</a:t>
            </a:r>
            <a:endParaRPr sz="2800" b="1">
              <a:ln>
                <a:noFill/>
              </a:ln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atin typeface="DejaVu Sans"/>
              <a:cs typeface="DejaVu Sans"/>
            </a:endParaRPr>
          </a:p>
          <a:p>
            <a:pPr algn="ctr">
              <a:defRPr/>
            </a:pPr>
            <a:r>
              <a:rPr sz="2800" b="1">
                <a:ln>
                  <a:noFill/>
                </a:ln>
                <a:gradFill>
                  <a:gsLst>
                    <a:gs pos="0">
                      <a:schemeClr val="accent1">
                        <a:lumMod val="5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DejaVu Sans"/>
                <a:ea typeface="DejaVu Sans"/>
                <a:cs typeface="DejaVu Sans"/>
              </a:rPr>
              <a:t>«Центр внешкольной работы» г. Кольчугино</a:t>
            </a:r>
            <a:endParaRPr sz="3600" b="1">
              <a:ln>
                <a:noFill/>
              </a:ln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237095298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 flipH="0" flipV="0">
            <a:off x="974" y="0"/>
            <a:ext cx="12191999" cy="6858000"/>
          </a:xfrm>
          <a:prstGeom prst="rect">
            <a:avLst/>
          </a:prstGeom>
        </p:spPr>
      </p:pic>
      <p:sp>
        <p:nvSpPr>
          <p:cNvPr id="1495012079" name=""/>
          <p:cNvSpPr txBox="1"/>
          <p:nvPr/>
        </p:nvSpPr>
        <p:spPr bwMode="auto">
          <a:xfrm flipH="0" flipV="0">
            <a:off x="2962170" y="333965"/>
            <a:ext cx="9392729" cy="51851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algn="ctr">
              <a:defRPr/>
            </a:pPr>
            <a:r>
              <a:rPr sz="2800">
                <a:solidFill>
                  <a:schemeClr val="tx2"/>
                </a:solidFill>
                <a:latin typeface="Noto Sans KR Black"/>
                <a:ea typeface="Noto Sans KR Black"/>
                <a:cs typeface="Noto Sans KR Black"/>
              </a:rPr>
              <a:t>Актуальная ситуация и обоснование проекта</a:t>
            </a:r>
            <a:endParaRPr sz="2800">
              <a:solidFill>
                <a:schemeClr val="tx2"/>
              </a:solidFill>
            </a:endParaRPr>
          </a:p>
        </p:txBody>
      </p:sp>
      <p:sp>
        <p:nvSpPr>
          <p:cNvPr id="1631421253" name=""/>
          <p:cNvSpPr txBox="1"/>
          <p:nvPr/>
        </p:nvSpPr>
        <p:spPr bwMode="auto">
          <a:xfrm flipH="0" flipV="0">
            <a:off x="991574" y="1285875"/>
            <a:ext cx="5125889" cy="24419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endParaRPr/>
          </a:p>
        </p:txBody>
      </p:sp>
      <p:sp>
        <p:nvSpPr>
          <p:cNvPr id="1453337890" name=""/>
          <p:cNvSpPr txBox="1"/>
          <p:nvPr/>
        </p:nvSpPr>
        <p:spPr bwMode="auto">
          <a:xfrm flipH="0" flipV="0">
            <a:off x="648673" y="1009649"/>
            <a:ext cx="5526659" cy="5578200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algn="just">
              <a:defRPr/>
            </a:pPr>
            <a:r>
              <a:rPr sz="2000" b="0" i="0" u="none">
                <a:solidFill>
                  <a:srgbClr val="1A1A1A"/>
                </a:solidFill>
                <a:latin typeface="DejaVu Math TeX Gyre"/>
                <a:ea typeface="DejaVu Math TeX Gyre"/>
                <a:cs typeface="DejaVu Math TeX Gyre"/>
              </a:rPr>
              <a:t>	</a:t>
            </a:r>
            <a:r>
              <a:rPr sz="1800" b="0" i="0" u="none">
                <a:solidFill>
                  <a:schemeClr val="tx2"/>
                </a:solidFill>
                <a:latin typeface="DejaVu Sans"/>
                <a:ea typeface="DejaVu Sans"/>
                <a:cs typeface="DejaVu Sans"/>
              </a:rPr>
              <a:t>На сегодняшний день в учреждении дополнительного образования «Центр внешкольной работы» отсутствует специально организованное и технически оснащённое пространство, предназначенное для проведения выставочной, образовательной и просветительской деятельности в современных форматах.</a:t>
            </a:r>
            <a:endParaRPr sz="1800" b="0" i="0" u="none">
              <a:solidFill>
                <a:schemeClr val="tx2"/>
              </a:solidFill>
              <a:latin typeface="DejaVu Sans"/>
              <a:cs typeface="DejaVu Sans"/>
            </a:endParaRPr>
          </a:p>
          <a:p>
            <a:pPr algn="just">
              <a:defRPr/>
            </a:pPr>
            <a:r>
              <a:rPr sz="1800" b="0" i="0" u="none">
                <a:solidFill>
                  <a:schemeClr val="tx2"/>
                </a:solidFill>
                <a:latin typeface="DejaVu Sans"/>
                <a:ea typeface="DejaVu Sans"/>
                <a:cs typeface="DejaVu Sans"/>
              </a:rPr>
              <a:t>	Имеющиеся помещения не отвечают актуальным требованиям к демонстрации творческих работ обучающихся, проектной и исследовательской деятельности.</a:t>
            </a:r>
            <a:endParaRPr sz="1800">
              <a:solidFill>
                <a:schemeClr val="tx2"/>
              </a:solidFill>
              <a:latin typeface="DejaVu Sans"/>
              <a:cs typeface="DejaVu Sans"/>
            </a:endParaRPr>
          </a:p>
          <a:p>
            <a:pPr algn="just">
              <a:defRPr/>
            </a:pPr>
            <a:r>
              <a:rPr sz="1800">
                <a:solidFill>
                  <a:schemeClr val="tx2"/>
                </a:solidFill>
                <a:latin typeface="DejaVu Sans"/>
                <a:ea typeface="DejaVu Sans"/>
                <a:cs typeface="DejaVu Sans"/>
              </a:rPr>
              <a:t>	Вместе с тем, в здании Центра внешкольной работы проводятся выставки, конкурсы творческих и исследовательских работ учащихся образовательных учреждений Кольчугинского муниципального округа.</a:t>
            </a:r>
            <a:endParaRPr sz="1800">
              <a:solidFill>
                <a:schemeClr val="tx2"/>
              </a:solidFill>
              <a:latin typeface="DejaVu Sans"/>
              <a:cs typeface="DejaVu Sans"/>
            </a:endParaRPr>
          </a:p>
        </p:txBody>
      </p:sp>
      <p:pic>
        <p:nvPicPr>
          <p:cNvPr id="500621557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6750959" y="1200149"/>
            <a:ext cx="4745714" cy="4745714"/>
          </a:xfrm>
          <a:prstGeom prst="rect">
            <a:avLst/>
          </a:prstGeom>
        </p:spPr>
      </p:pic>
      <p:sp>
        <p:nvSpPr>
          <p:cNvPr id="1577374931" name=""/>
          <p:cNvSpPr/>
          <p:nvPr/>
        </p:nvSpPr>
        <p:spPr bwMode="auto">
          <a:xfrm flipH="0" flipV="0">
            <a:off x="-1675423" y="714375"/>
            <a:ext cx="15954373" cy="276223"/>
          </a:xfrm>
          <a:prstGeom prst="mathMinus">
            <a:avLst>
              <a:gd name="adj1" fmla="val 23520"/>
            </a:avLst>
          </a:prstGeom>
          <a:gradFill>
            <a:gsLst>
              <a:gs pos="0">
                <a:srgbClr val="F9FAFC"/>
              </a:gs>
              <a:gs pos="100000">
                <a:schemeClr val="accent1"/>
              </a:gs>
            </a:gsLst>
            <a:lin ang="0" scaled="1"/>
          </a:gradFill>
          <a:ln w="12700" cap="flat" cmpd="sng" algn="ctr">
            <a:noFill/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52645413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 flipH="0" flipV="0">
            <a:off x="974" y="0"/>
            <a:ext cx="12191999" cy="6858000"/>
          </a:xfrm>
          <a:prstGeom prst="rect">
            <a:avLst/>
          </a:prstGeom>
        </p:spPr>
      </p:pic>
      <p:sp>
        <p:nvSpPr>
          <p:cNvPr id="2087041369" name=""/>
          <p:cNvSpPr txBox="1"/>
          <p:nvPr/>
        </p:nvSpPr>
        <p:spPr bwMode="auto">
          <a:xfrm flipH="0" flipV="0">
            <a:off x="973" y="390522"/>
            <a:ext cx="12192718" cy="42707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algn="r">
              <a:defRPr/>
            </a:pPr>
            <a:r>
              <a:rPr sz="2200">
                <a:solidFill>
                  <a:schemeClr val="tx2"/>
                </a:solidFill>
                <a:latin typeface="Noto Sans KR Black"/>
                <a:ea typeface="Noto Sans KR Black"/>
                <a:cs typeface="Noto Sans KR Black"/>
              </a:rPr>
              <a:t>Ключевые недостатки текущей инфраструктуры </a:t>
            </a:r>
            <a:endParaRPr sz="2200"/>
          </a:p>
        </p:txBody>
      </p:sp>
      <p:sp>
        <p:nvSpPr>
          <p:cNvPr id="1226262924" name=""/>
          <p:cNvSpPr txBox="1"/>
          <p:nvPr/>
        </p:nvSpPr>
        <p:spPr bwMode="auto">
          <a:xfrm flipH="0" flipV="0">
            <a:off x="381974" y="1013096"/>
            <a:ext cx="3886920" cy="318551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sz="1600" b="1">
                <a:solidFill>
                  <a:schemeClr val="tx2"/>
                </a:solidFill>
                <a:latin typeface="DejaVu Sans"/>
                <a:ea typeface="DejaVu Sans"/>
                <a:cs typeface="DejaVu Sans"/>
              </a:rPr>
              <a:t>Недостаток зон для выставок</a:t>
            </a:r>
            <a:endParaRPr sz="1600" b="1">
              <a:solidFill>
                <a:schemeClr val="tx2"/>
              </a:solidFill>
              <a:latin typeface="DejaVu Sans"/>
              <a:cs typeface="DejaVu Sans"/>
            </a:endParaRPr>
          </a:p>
          <a:p>
            <a:pPr>
              <a:defRPr/>
            </a:pPr>
            <a:endParaRPr sz="1600">
              <a:solidFill>
                <a:schemeClr val="tx2"/>
              </a:solidFill>
              <a:latin typeface="DejaVu Sans"/>
              <a:cs typeface="DejaVu Sans"/>
            </a:endParaRPr>
          </a:p>
          <a:p>
            <a:pPr>
              <a:defRPr/>
            </a:pPr>
            <a:r>
              <a:rPr sz="1600">
                <a:solidFill>
                  <a:schemeClr val="tx2"/>
                </a:solidFill>
                <a:latin typeface="DejaVu Sans"/>
                <a:ea typeface="DejaVu Sans"/>
                <a:cs typeface="DejaVu Sans"/>
              </a:rPr>
              <a:t>Отсутствие выделенных площадок </a:t>
            </a:r>
            <a:endParaRPr sz="1600">
              <a:solidFill>
                <a:schemeClr val="tx2"/>
              </a:solidFill>
              <a:latin typeface="DejaVu Sans"/>
              <a:cs typeface="DejaVu Sans"/>
            </a:endParaRPr>
          </a:p>
          <a:p>
            <a:pPr>
              <a:defRPr/>
            </a:pPr>
            <a:r>
              <a:rPr sz="1600">
                <a:solidFill>
                  <a:schemeClr val="tx2"/>
                </a:solidFill>
                <a:latin typeface="DejaVu Sans"/>
                <a:ea typeface="DejaVu Sans"/>
                <a:cs typeface="DejaVu Sans"/>
              </a:rPr>
              <a:t>для демонстрации творческих работ учащихся</a:t>
            </a:r>
            <a:endParaRPr sz="1600">
              <a:solidFill>
                <a:schemeClr val="tx2"/>
              </a:solidFill>
              <a:latin typeface="DejaVu Sans"/>
              <a:cs typeface="DejaVu Sans"/>
            </a:endParaRPr>
          </a:p>
          <a:p>
            <a:pPr>
              <a:defRPr/>
            </a:pPr>
            <a:r>
              <a:rPr sz="1600">
                <a:solidFill>
                  <a:schemeClr val="tx2"/>
                </a:solidFill>
                <a:latin typeface="DejaVu Sans"/>
                <a:ea typeface="DejaVu Sans"/>
                <a:cs typeface="DejaVu Sans"/>
              </a:rPr>
              <a:t>и результатов исследований</a:t>
            </a:r>
            <a:r>
              <a:rPr sz="1600">
                <a:solidFill>
                  <a:schemeClr val="tx2"/>
                </a:solidFill>
                <a:latin typeface="DejaVu Sans"/>
                <a:ea typeface="DejaVu Sans"/>
                <a:cs typeface="DejaVu Sans"/>
              </a:rPr>
              <a:t> препятствует развитию проектной деятельности и обмену знаний между участниками образовательного процесса.</a:t>
            </a:r>
            <a:endParaRPr sz="1400">
              <a:solidFill>
                <a:schemeClr val="tx2"/>
              </a:solidFill>
              <a:latin typeface="DejaVu Sans"/>
              <a:cs typeface="DejaVu Sans"/>
            </a:endParaRPr>
          </a:p>
          <a:p>
            <a:pPr>
              <a:defRPr/>
            </a:pPr>
            <a:endParaRPr sz="1100"/>
          </a:p>
        </p:txBody>
      </p:sp>
      <p:sp>
        <p:nvSpPr>
          <p:cNvPr id="423609955" name=""/>
          <p:cNvSpPr txBox="1"/>
          <p:nvPr/>
        </p:nvSpPr>
        <p:spPr bwMode="auto">
          <a:xfrm flipH="0" flipV="0">
            <a:off x="4422375" y="1013097"/>
            <a:ext cx="3829770" cy="253019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algn="ctr">
              <a:defRPr/>
            </a:pPr>
            <a:r>
              <a:rPr sz="1600" b="1">
                <a:solidFill>
                  <a:schemeClr val="tx2"/>
                </a:solidFill>
                <a:latin typeface="DejaVu Sans"/>
                <a:ea typeface="DejaVu Sans"/>
                <a:cs typeface="DejaVu Sans"/>
              </a:rPr>
              <a:t>Ограниченность мобильных ресурсов</a:t>
            </a:r>
            <a:endParaRPr sz="1600">
              <a:solidFill>
                <a:schemeClr val="tx2"/>
              </a:solidFill>
              <a:latin typeface="DejaVu Sans"/>
              <a:cs typeface="DejaVu Sans"/>
            </a:endParaRPr>
          </a:p>
          <a:p>
            <a:pPr>
              <a:defRPr/>
            </a:pPr>
            <a:endParaRPr sz="1600">
              <a:solidFill>
                <a:schemeClr val="tx2"/>
              </a:solidFill>
              <a:latin typeface="DejaVu Sans"/>
              <a:cs typeface="DejaVu Sans"/>
            </a:endParaRPr>
          </a:p>
          <a:p>
            <a:pPr algn="ctr">
              <a:defRPr/>
            </a:pPr>
            <a:r>
              <a:rPr sz="1600">
                <a:solidFill>
                  <a:schemeClr val="tx2"/>
                </a:solidFill>
                <a:latin typeface="DejaVu Sans"/>
                <a:ea typeface="DejaVu Sans"/>
                <a:cs typeface="DejaVu Sans"/>
              </a:rPr>
              <a:t>Отсутствие современной мобильной мебели значительно усложняет адаптацию помещений под разные форматы занятий и мероприятий, снижая эффективность воспитательно-образовательного процесса.</a:t>
            </a:r>
            <a:endParaRPr sz="1600">
              <a:latin typeface="DejaVu Sans"/>
              <a:cs typeface="DejaVu Sans"/>
            </a:endParaRPr>
          </a:p>
        </p:txBody>
      </p:sp>
      <p:sp>
        <p:nvSpPr>
          <p:cNvPr id="935267983" name=""/>
          <p:cNvSpPr txBox="1"/>
          <p:nvPr/>
        </p:nvSpPr>
        <p:spPr bwMode="auto">
          <a:xfrm flipH="0" flipV="0">
            <a:off x="8468699" y="1013097"/>
            <a:ext cx="3392700" cy="2286360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algn="r">
              <a:defRPr/>
            </a:pPr>
            <a:r>
              <a:rPr sz="1600" b="1">
                <a:solidFill>
                  <a:schemeClr val="tx2"/>
                </a:solidFill>
                <a:latin typeface="DejaVu Sans"/>
                <a:ea typeface="DejaVu Sans"/>
                <a:cs typeface="DejaVu Sans"/>
              </a:rPr>
              <a:t>Проблемы с интерактивностью</a:t>
            </a:r>
            <a:endParaRPr sz="1600">
              <a:solidFill>
                <a:schemeClr val="tx2"/>
              </a:solidFill>
              <a:latin typeface="DejaVu Sans"/>
              <a:cs typeface="DejaVu Sans"/>
            </a:endParaRPr>
          </a:p>
          <a:p>
            <a:pPr algn="r">
              <a:defRPr/>
            </a:pPr>
            <a:endParaRPr sz="1600">
              <a:solidFill>
                <a:schemeClr val="tx2"/>
              </a:solidFill>
              <a:latin typeface="DejaVu Sans"/>
              <a:cs typeface="DejaVu Sans"/>
            </a:endParaRPr>
          </a:p>
          <a:p>
            <a:pPr algn="r">
              <a:defRPr/>
            </a:pPr>
            <a:r>
              <a:rPr sz="1600">
                <a:solidFill>
                  <a:schemeClr val="tx2"/>
                </a:solidFill>
                <a:latin typeface="DejaVu Sans"/>
                <a:ea typeface="DejaVu Sans"/>
                <a:cs typeface="DejaVu Sans"/>
              </a:rPr>
              <a:t>Отсутствие интерактивных средств ограничивает возможности для проведения презентаций и публичных выступлений.</a:t>
            </a:r>
            <a:endParaRPr sz="1600">
              <a:latin typeface="DejaVu Sans"/>
              <a:cs typeface="DejaVu Sans"/>
            </a:endParaRPr>
          </a:p>
          <a:p>
            <a:pPr>
              <a:defRPr/>
            </a:pPr>
            <a:endParaRPr sz="1600"/>
          </a:p>
        </p:txBody>
      </p:sp>
      <p:pic>
        <p:nvPicPr>
          <p:cNvPr id="1503767869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459146" y="4086222"/>
            <a:ext cx="3085124" cy="2313843"/>
          </a:xfrm>
          <a:prstGeom prst="rect">
            <a:avLst/>
          </a:prstGeom>
        </p:spPr>
      </p:pic>
      <p:pic>
        <p:nvPicPr>
          <p:cNvPr id="951199225" name="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 flipH="0" flipV="0">
            <a:off x="4713432" y="4113073"/>
            <a:ext cx="3085124" cy="2313843"/>
          </a:xfrm>
          <a:prstGeom prst="rect">
            <a:avLst/>
          </a:prstGeom>
        </p:spPr>
      </p:pic>
      <p:pic>
        <p:nvPicPr>
          <p:cNvPr id="1519719543" name="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 flipH="0" flipV="0">
            <a:off x="8659198" y="4086222"/>
            <a:ext cx="3085124" cy="2313843"/>
          </a:xfrm>
          <a:prstGeom prst="rect">
            <a:avLst/>
          </a:prstGeom>
        </p:spPr>
      </p:pic>
      <p:sp>
        <p:nvSpPr>
          <p:cNvPr id="772166535" name=""/>
          <p:cNvSpPr/>
          <p:nvPr/>
        </p:nvSpPr>
        <p:spPr bwMode="auto">
          <a:xfrm flipH="0" flipV="0">
            <a:off x="-1675423" y="714375"/>
            <a:ext cx="15954373" cy="276223"/>
          </a:xfrm>
          <a:prstGeom prst="mathMinus">
            <a:avLst>
              <a:gd name="adj1" fmla="val 23520"/>
            </a:avLst>
          </a:prstGeom>
          <a:gradFill>
            <a:gsLst>
              <a:gs pos="0">
                <a:srgbClr val="F9FAFC"/>
              </a:gs>
              <a:gs pos="100000">
                <a:schemeClr val="accent1"/>
              </a:gs>
            </a:gsLst>
            <a:lin ang="0" scaled="1"/>
          </a:gradFill>
          <a:ln w="12700" cap="flat" cmpd="sng" algn="ctr">
            <a:noFill/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949933759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 flipH="0" flipV="0">
            <a:off x="974" y="0"/>
            <a:ext cx="12191999" cy="6858000"/>
          </a:xfrm>
          <a:prstGeom prst="rect">
            <a:avLst/>
          </a:prstGeom>
        </p:spPr>
      </p:pic>
      <p:sp>
        <p:nvSpPr>
          <p:cNvPr id="564571215" name=""/>
          <p:cNvSpPr txBox="1"/>
          <p:nvPr/>
        </p:nvSpPr>
        <p:spPr bwMode="auto">
          <a:xfrm flipH="0" flipV="0">
            <a:off x="973" y="419097"/>
            <a:ext cx="12194159" cy="42707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algn="r">
              <a:defRPr/>
            </a:pPr>
            <a:r>
              <a:rPr sz="2200">
                <a:solidFill>
                  <a:schemeClr val="tx2"/>
                </a:solidFill>
                <a:latin typeface="Noto Sans KR Black"/>
                <a:ea typeface="Noto Sans KR Black"/>
                <a:cs typeface="Noto Sans KR Black"/>
              </a:rPr>
              <a:t>Преимущества внедрения инновационного пространства</a:t>
            </a:r>
            <a:endParaRPr sz="2200">
              <a:solidFill>
                <a:schemeClr val="tx2"/>
              </a:solidFill>
              <a:latin typeface="Noto Sans KR Black"/>
              <a:cs typeface="Noto Sans KR Black"/>
            </a:endParaRPr>
          </a:p>
        </p:txBody>
      </p:sp>
      <p:sp>
        <p:nvSpPr>
          <p:cNvPr id="598579065" name=""/>
          <p:cNvSpPr txBox="1"/>
          <p:nvPr/>
        </p:nvSpPr>
        <p:spPr bwMode="auto">
          <a:xfrm flipH="0" flipV="0">
            <a:off x="1391623" y="1228725"/>
            <a:ext cx="1943100" cy="24419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endParaRPr/>
          </a:p>
        </p:txBody>
      </p:sp>
      <p:sp>
        <p:nvSpPr>
          <p:cNvPr id="585852145" name=""/>
          <p:cNvSpPr/>
          <p:nvPr/>
        </p:nvSpPr>
        <p:spPr bwMode="auto">
          <a:xfrm flipH="0" flipV="0">
            <a:off x="-1675424" y="714375"/>
            <a:ext cx="15954374" cy="276224"/>
          </a:xfrm>
          <a:prstGeom prst="mathMinus">
            <a:avLst>
              <a:gd name="adj1" fmla="val 23520"/>
            </a:avLst>
          </a:prstGeom>
          <a:gradFill>
            <a:gsLst>
              <a:gs pos="0">
                <a:srgbClr val="F9FAFC"/>
              </a:gs>
              <a:gs pos="100000">
                <a:schemeClr val="accent1"/>
              </a:gs>
            </a:gsLst>
            <a:lin ang="0" scaled="1"/>
          </a:gradFill>
          <a:ln w="12700" cap="flat" cmpd="sng" algn="ctr">
            <a:noFill/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28367135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7078047" y="1228725"/>
            <a:ext cx="4771052" cy="4771052"/>
          </a:xfrm>
          <a:prstGeom prst="rect">
            <a:avLst/>
          </a:prstGeom>
        </p:spPr>
      </p:pic>
      <p:sp>
        <p:nvSpPr>
          <p:cNvPr id="876020631" name=""/>
          <p:cNvSpPr txBox="1"/>
          <p:nvPr/>
        </p:nvSpPr>
        <p:spPr bwMode="auto">
          <a:xfrm flipH="0" flipV="0">
            <a:off x="410549" y="1743075"/>
            <a:ext cx="6325799" cy="1554840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algn="r">
              <a:defRPr/>
            </a:pPr>
            <a:r>
              <a:rPr sz="1600" b="1">
                <a:solidFill>
                  <a:schemeClr val="tx2"/>
                </a:solidFill>
                <a:latin typeface="DejaVu Sans"/>
                <a:ea typeface="DejaVu Sans"/>
                <a:cs typeface="DejaVu Sans"/>
              </a:rPr>
              <a:t>Многофункциональность и гибко</a:t>
            </a:r>
            <a:r>
              <a:rPr sz="1600" b="1">
                <a:solidFill>
                  <a:schemeClr val="tx2"/>
                </a:solidFill>
                <a:latin typeface="DejaVu Sans"/>
                <a:ea typeface="DejaVu Sans"/>
                <a:cs typeface="DejaVu Sans"/>
              </a:rPr>
              <a:t>сть</a:t>
            </a:r>
            <a:endParaRPr sz="1600" b="1">
              <a:solidFill>
                <a:schemeClr val="tx2"/>
              </a:solidFill>
              <a:latin typeface="DejaVu Sans"/>
              <a:cs typeface="DejaVu Sans"/>
            </a:endParaRPr>
          </a:p>
          <a:p>
            <a:pPr>
              <a:defRPr/>
            </a:pPr>
            <a:endParaRPr sz="1600">
              <a:solidFill>
                <a:schemeClr val="tx2"/>
              </a:solidFill>
              <a:latin typeface="DejaVu Sans"/>
              <a:cs typeface="DejaVu Sans"/>
            </a:endParaRPr>
          </a:p>
          <a:p>
            <a:pPr algn="just">
              <a:defRPr/>
            </a:pPr>
            <a:r>
              <a:rPr sz="1600">
                <a:solidFill>
                  <a:schemeClr val="tx2"/>
                </a:solidFill>
                <a:latin typeface="DejaVu Sans"/>
                <a:ea typeface="DejaVu Sans"/>
                <a:cs typeface="DejaVu Sans"/>
              </a:rPr>
              <a:t>Новое пространства позволит объединить выставочную деятельность, обучение и коммуникации, адаптируясь под разные форматы и задачи Центра внешкольной работы.</a:t>
            </a:r>
            <a:endParaRPr>
              <a:solidFill>
                <a:schemeClr val="tx2"/>
              </a:solidFill>
            </a:endParaRPr>
          </a:p>
        </p:txBody>
      </p:sp>
      <p:sp>
        <p:nvSpPr>
          <p:cNvPr id="734669857" name=""/>
          <p:cNvSpPr txBox="1"/>
          <p:nvPr/>
        </p:nvSpPr>
        <p:spPr bwMode="auto">
          <a:xfrm flipH="0" flipV="0">
            <a:off x="410549" y="4031339"/>
            <a:ext cx="6379798" cy="1311000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algn="r">
              <a:defRPr/>
            </a:pPr>
            <a:r>
              <a:rPr sz="1600" b="1">
                <a:solidFill>
                  <a:schemeClr val="tx2"/>
                </a:solidFill>
                <a:latin typeface="DejaVu Sans"/>
                <a:ea typeface="DejaVu Sans"/>
                <a:cs typeface="DejaVu Sans"/>
              </a:rPr>
              <a:t>Вовлекающие технологии</a:t>
            </a:r>
            <a:endParaRPr sz="1600" b="1">
              <a:solidFill>
                <a:schemeClr val="tx2"/>
              </a:solidFill>
              <a:latin typeface="DejaVu Sans"/>
              <a:cs typeface="DejaVu Sans"/>
            </a:endParaRPr>
          </a:p>
          <a:p>
            <a:pPr>
              <a:defRPr/>
            </a:pPr>
            <a:endParaRPr sz="1600">
              <a:solidFill>
                <a:schemeClr val="tx2"/>
              </a:solidFill>
              <a:latin typeface="DejaVu Sans"/>
              <a:cs typeface="DejaVu Sans"/>
            </a:endParaRPr>
          </a:p>
          <a:p>
            <a:pPr algn="just">
              <a:defRPr/>
            </a:pPr>
            <a:r>
              <a:rPr sz="1600">
                <a:solidFill>
                  <a:schemeClr val="tx2"/>
                </a:solidFill>
                <a:latin typeface="DejaVu Sans"/>
                <a:ea typeface="DejaVu Sans"/>
                <a:cs typeface="DejaVu Sans"/>
              </a:rPr>
              <a:t>Использование интерактивных и мультимедийных технологий создаст более динамичный и интересный процесс обучения и презентаций.</a:t>
            </a:r>
            <a:endParaRPr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075830794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 flipH="0" flipV="0">
            <a:off x="974" y="0"/>
            <a:ext cx="12191999" cy="6858000"/>
          </a:xfrm>
          <a:prstGeom prst="rect">
            <a:avLst/>
          </a:prstGeom>
        </p:spPr>
      </p:pic>
      <p:sp>
        <p:nvSpPr>
          <p:cNvPr id="1781062550" name=""/>
          <p:cNvSpPr txBox="1"/>
          <p:nvPr/>
        </p:nvSpPr>
        <p:spPr bwMode="auto">
          <a:xfrm flipH="0" flipV="0">
            <a:off x="973" y="419097"/>
            <a:ext cx="11659322" cy="42707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algn="r">
              <a:defRPr/>
            </a:pPr>
            <a:r>
              <a:rPr sz="2200">
                <a:solidFill>
                  <a:schemeClr val="tx2"/>
                </a:solidFill>
                <a:latin typeface="Noto Sans KR Black"/>
                <a:ea typeface="Noto Sans KR Black"/>
                <a:cs typeface="Noto Sans KR Black"/>
              </a:rPr>
              <a:t>Текущее состояние  </a:t>
            </a:r>
            <a:endParaRPr sz="2200">
              <a:solidFill>
                <a:schemeClr val="tx2"/>
              </a:solidFill>
              <a:latin typeface="Noto Sans KR Black"/>
              <a:cs typeface="Noto Sans KR Black"/>
            </a:endParaRPr>
          </a:p>
        </p:txBody>
      </p:sp>
      <p:sp>
        <p:nvSpPr>
          <p:cNvPr id="1584841592" name=""/>
          <p:cNvSpPr txBox="1"/>
          <p:nvPr/>
        </p:nvSpPr>
        <p:spPr bwMode="auto">
          <a:xfrm flipH="0" flipV="0">
            <a:off x="1391623" y="1228725"/>
            <a:ext cx="1943100" cy="24419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endParaRPr/>
          </a:p>
        </p:txBody>
      </p:sp>
      <p:sp>
        <p:nvSpPr>
          <p:cNvPr id="680685232" name=""/>
          <p:cNvSpPr/>
          <p:nvPr/>
        </p:nvSpPr>
        <p:spPr bwMode="auto">
          <a:xfrm flipH="0" flipV="0">
            <a:off x="-1675424" y="714375"/>
            <a:ext cx="15954374" cy="276224"/>
          </a:xfrm>
          <a:prstGeom prst="mathMinus">
            <a:avLst>
              <a:gd name="adj1" fmla="val 23520"/>
            </a:avLst>
          </a:prstGeom>
          <a:gradFill>
            <a:gsLst>
              <a:gs pos="0">
                <a:srgbClr val="F9FAFC"/>
              </a:gs>
              <a:gs pos="100000">
                <a:schemeClr val="accent1"/>
              </a:gs>
            </a:gsLst>
            <a:lin ang="0" scaled="1"/>
          </a:gradFill>
          <a:ln w="12700" cap="flat" cmpd="sng" algn="ctr">
            <a:noFill/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89442996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206112" y="1069912"/>
            <a:ext cx="5519387" cy="4139540"/>
          </a:xfrm>
          <a:prstGeom prst="rect">
            <a:avLst/>
          </a:prstGeom>
        </p:spPr>
      </p:pic>
      <p:pic>
        <p:nvPicPr>
          <p:cNvPr id="2003636199" name="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 flipH="0" flipV="0">
            <a:off x="6468450" y="1955737"/>
            <a:ext cx="5467349" cy="41005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58507116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 flipH="0" flipV="0">
            <a:off x="974" y="0"/>
            <a:ext cx="12191999" cy="6858000"/>
          </a:xfrm>
          <a:prstGeom prst="rect">
            <a:avLst/>
          </a:prstGeom>
        </p:spPr>
      </p:pic>
      <p:sp>
        <p:nvSpPr>
          <p:cNvPr id="2068025144" name=""/>
          <p:cNvSpPr txBox="1"/>
          <p:nvPr/>
        </p:nvSpPr>
        <p:spPr bwMode="auto">
          <a:xfrm flipH="0" flipV="0">
            <a:off x="973" y="419098"/>
            <a:ext cx="12192718" cy="42707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algn="r">
              <a:defRPr/>
            </a:pPr>
            <a:r>
              <a:rPr sz="2200">
                <a:solidFill>
                  <a:schemeClr val="tx2"/>
                </a:solidFill>
                <a:latin typeface="Noto Sans KR Black"/>
                <a:ea typeface="Noto Sans KR Black"/>
                <a:cs typeface="Noto Sans KR Black"/>
              </a:rPr>
              <a:t>Визуализация результатов инициативного проекта</a:t>
            </a:r>
            <a:endParaRPr sz="2200">
              <a:solidFill>
                <a:schemeClr val="tx2"/>
              </a:solidFill>
              <a:latin typeface="Noto Sans KR Black"/>
              <a:cs typeface="Noto Sans KR Black"/>
            </a:endParaRPr>
          </a:p>
        </p:txBody>
      </p:sp>
      <p:sp>
        <p:nvSpPr>
          <p:cNvPr id="1878705783" name=""/>
          <p:cNvSpPr/>
          <p:nvPr/>
        </p:nvSpPr>
        <p:spPr bwMode="auto">
          <a:xfrm flipH="0" flipV="0">
            <a:off x="-1675423" y="714375"/>
            <a:ext cx="15954373" cy="276223"/>
          </a:xfrm>
          <a:prstGeom prst="mathMinus">
            <a:avLst>
              <a:gd name="adj1" fmla="val 23520"/>
            </a:avLst>
          </a:prstGeom>
          <a:gradFill>
            <a:gsLst>
              <a:gs pos="0">
                <a:srgbClr val="F9FAFC"/>
              </a:gs>
              <a:gs pos="100000">
                <a:schemeClr val="accent1"/>
              </a:gs>
            </a:gsLst>
            <a:lin ang="0" scaled="1"/>
          </a:gradFill>
          <a:ln w="12700" cap="flat" cmpd="sng" algn="ctr">
            <a:noFill/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82766651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2810848" y="923924"/>
            <a:ext cx="7287460" cy="59340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648539733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 flipH="0" flipV="0">
            <a:off x="0" y="0"/>
            <a:ext cx="12191999" cy="6858000"/>
          </a:xfrm>
          <a:prstGeom prst="rect">
            <a:avLst/>
          </a:prstGeom>
        </p:spPr>
      </p:pic>
      <p:sp>
        <p:nvSpPr>
          <p:cNvPr id="1265535160" name=""/>
          <p:cNvSpPr txBox="1"/>
          <p:nvPr/>
        </p:nvSpPr>
        <p:spPr bwMode="auto">
          <a:xfrm flipH="0" flipV="0">
            <a:off x="973" y="419098"/>
            <a:ext cx="12192718" cy="42707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algn="r">
              <a:defRPr/>
            </a:pPr>
            <a:r>
              <a:rPr sz="2200">
                <a:solidFill>
                  <a:schemeClr val="tx2"/>
                </a:solidFill>
                <a:latin typeface="Noto Sans KR Black"/>
                <a:ea typeface="Noto Sans KR Black"/>
                <a:cs typeface="Noto Sans KR Black"/>
              </a:rPr>
              <a:t>Визуализация результатов инициативного проекта</a:t>
            </a:r>
            <a:endParaRPr sz="2200">
              <a:solidFill>
                <a:schemeClr val="tx2"/>
              </a:solidFill>
              <a:latin typeface="Noto Sans KR Black"/>
              <a:cs typeface="Noto Sans KR Black"/>
            </a:endParaRPr>
          </a:p>
        </p:txBody>
      </p:sp>
      <p:sp>
        <p:nvSpPr>
          <p:cNvPr id="1383328311" name=""/>
          <p:cNvSpPr/>
          <p:nvPr/>
        </p:nvSpPr>
        <p:spPr bwMode="auto">
          <a:xfrm flipH="0" flipV="0">
            <a:off x="-1675423" y="714375"/>
            <a:ext cx="15954373" cy="276223"/>
          </a:xfrm>
          <a:prstGeom prst="mathMinus">
            <a:avLst>
              <a:gd name="adj1" fmla="val 23520"/>
            </a:avLst>
          </a:prstGeom>
          <a:gradFill>
            <a:gsLst>
              <a:gs pos="0">
                <a:srgbClr val="F9FAFC"/>
              </a:gs>
              <a:gs pos="100000">
                <a:schemeClr val="accent1"/>
              </a:gs>
            </a:gsLst>
            <a:lin ang="0" scaled="1"/>
          </a:gradFill>
          <a:ln w="12700" cap="flat" cmpd="sng" algn="ctr">
            <a:noFill/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408469105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2444007" y="1014958"/>
            <a:ext cx="7306650" cy="57477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637200229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 flipH="0" flipV="0">
            <a:off x="0" y="0"/>
            <a:ext cx="12191999" cy="6858000"/>
          </a:xfrm>
          <a:prstGeom prst="rect">
            <a:avLst/>
          </a:prstGeom>
        </p:spPr>
      </p:pic>
      <p:sp>
        <p:nvSpPr>
          <p:cNvPr id="719968332" name=""/>
          <p:cNvSpPr txBox="1"/>
          <p:nvPr/>
        </p:nvSpPr>
        <p:spPr bwMode="auto">
          <a:xfrm flipH="0" flipV="0">
            <a:off x="973" y="419098"/>
            <a:ext cx="12192718" cy="42707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algn="r">
              <a:defRPr/>
            </a:pPr>
            <a:r>
              <a:rPr sz="2200">
                <a:solidFill>
                  <a:schemeClr val="tx2"/>
                </a:solidFill>
                <a:latin typeface="Noto Sans KR Black"/>
                <a:ea typeface="Noto Sans KR Black"/>
                <a:cs typeface="Noto Sans KR Black"/>
              </a:rPr>
              <a:t>Визуализация результатов инициативного проекта</a:t>
            </a:r>
            <a:endParaRPr sz="2200">
              <a:solidFill>
                <a:schemeClr val="tx2"/>
              </a:solidFill>
              <a:latin typeface="Noto Sans KR Black"/>
              <a:cs typeface="Noto Sans KR Black"/>
            </a:endParaRPr>
          </a:p>
        </p:txBody>
      </p:sp>
      <p:sp>
        <p:nvSpPr>
          <p:cNvPr id="40196721" name=""/>
          <p:cNvSpPr/>
          <p:nvPr/>
        </p:nvSpPr>
        <p:spPr bwMode="auto">
          <a:xfrm flipH="0" flipV="0">
            <a:off x="-1675423" y="714375"/>
            <a:ext cx="15954373" cy="276223"/>
          </a:xfrm>
          <a:prstGeom prst="mathMinus">
            <a:avLst>
              <a:gd name="adj1" fmla="val 23520"/>
            </a:avLst>
          </a:prstGeom>
          <a:gradFill>
            <a:gsLst>
              <a:gs pos="0">
                <a:srgbClr val="F9FAFC"/>
              </a:gs>
              <a:gs pos="100000">
                <a:schemeClr val="accent1"/>
              </a:gs>
            </a:gsLst>
            <a:lin ang="0" scaled="1"/>
          </a:gradFill>
          <a:ln w="12700" cap="flat" cmpd="sng" algn="ctr">
            <a:noFill/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483764157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4087200" y="981035"/>
            <a:ext cx="3666651" cy="52578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26151302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 flipH="0" flipV="0">
            <a:off x="974" y="0"/>
            <a:ext cx="12191999" cy="6858000"/>
          </a:xfrm>
          <a:prstGeom prst="rect">
            <a:avLst/>
          </a:prstGeom>
        </p:spPr>
      </p:pic>
      <p:sp>
        <p:nvSpPr>
          <p:cNvPr id="1619092340" name=""/>
          <p:cNvSpPr txBox="1"/>
          <p:nvPr/>
        </p:nvSpPr>
        <p:spPr bwMode="auto">
          <a:xfrm flipH="0" flipV="0">
            <a:off x="48599" y="438147"/>
            <a:ext cx="12145812" cy="42707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algn="r">
              <a:defRPr/>
            </a:pPr>
            <a:r>
              <a:rPr sz="2200">
                <a:solidFill>
                  <a:schemeClr val="tx2"/>
                </a:solidFill>
                <a:latin typeface="Noto Sans KR Black"/>
                <a:ea typeface="Noto Sans KR Black"/>
                <a:cs typeface="Noto Sans KR Black"/>
              </a:rPr>
              <a:t>Ожидаемые эффекты от нового пространства</a:t>
            </a:r>
            <a:endParaRPr sz="2200">
              <a:solidFill>
                <a:schemeClr val="tx2"/>
              </a:solidFill>
              <a:latin typeface="Noto Sans KR Black"/>
              <a:cs typeface="Noto Sans KR Black"/>
            </a:endParaRPr>
          </a:p>
        </p:txBody>
      </p:sp>
      <p:sp>
        <p:nvSpPr>
          <p:cNvPr id="2109163680" name=""/>
          <p:cNvSpPr/>
          <p:nvPr/>
        </p:nvSpPr>
        <p:spPr bwMode="auto">
          <a:xfrm flipH="0" flipV="0">
            <a:off x="-1675423" y="714375"/>
            <a:ext cx="15954373" cy="276223"/>
          </a:xfrm>
          <a:prstGeom prst="mathMinus">
            <a:avLst>
              <a:gd name="adj1" fmla="val 23520"/>
            </a:avLst>
          </a:prstGeom>
          <a:gradFill>
            <a:gsLst>
              <a:gs pos="0">
                <a:srgbClr val="F9FAFC"/>
              </a:gs>
              <a:gs pos="100000">
                <a:schemeClr val="accent1"/>
              </a:gs>
            </a:gsLst>
            <a:lin ang="0" scaled="1"/>
          </a:gradFill>
          <a:ln w="12700" cap="flat" cmpd="sng" algn="ctr">
            <a:noFill/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35457320" name=""/>
          <p:cNvSpPr/>
          <p:nvPr/>
        </p:nvSpPr>
        <p:spPr bwMode="auto">
          <a:xfrm flipH="0" flipV="0">
            <a:off x="362924" y="1114425"/>
            <a:ext cx="3924300" cy="2400300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20000"/>
                <a:lumOff val="80000"/>
              </a:schemeClr>
            </a:solidFill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46310011" name=""/>
          <p:cNvSpPr/>
          <p:nvPr/>
        </p:nvSpPr>
        <p:spPr bwMode="auto">
          <a:xfrm flipH="0" flipV="0">
            <a:off x="6121145" y="1114425"/>
            <a:ext cx="3924300" cy="2400300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20000"/>
                <a:lumOff val="80000"/>
              </a:schemeClr>
            </a:solidFill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57876608" name=""/>
          <p:cNvSpPr/>
          <p:nvPr/>
        </p:nvSpPr>
        <p:spPr bwMode="auto">
          <a:xfrm flipH="0" flipV="0">
            <a:off x="1372573" y="4114799"/>
            <a:ext cx="3924300" cy="2400300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20000"/>
                <a:lumOff val="80000"/>
              </a:schemeClr>
            </a:solidFill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86285947" name=""/>
          <p:cNvSpPr/>
          <p:nvPr/>
        </p:nvSpPr>
        <p:spPr bwMode="auto">
          <a:xfrm flipH="0" flipV="0">
            <a:off x="7678124" y="4114799"/>
            <a:ext cx="3924300" cy="2400300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20000"/>
                <a:lumOff val="80000"/>
              </a:schemeClr>
            </a:solidFill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54381522" name=""/>
          <p:cNvSpPr txBox="1"/>
          <p:nvPr/>
        </p:nvSpPr>
        <p:spPr bwMode="auto">
          <a:xfrm flipH="0" flipV="0">
            <a:off x="496274" y="1811475"/>
            <a:ext cx="3630135" cy="100619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algn="ctr">
              <a:defRPr/>
            </a:pPr>
            <a:r>
              <a:rPr sz="2000" b="1">
                <a:solidFill>
                  <a:schemeClr val="tx2"/>
                </a:solidFill>
                <a:latin typeface="DejaVu Sans"/>
                <a:ea typeface="DejaVu Sans"/>
                <a:cs typeface="DejaVu Sans"/>
              </a:rPr>
              <a:t>Рост вовлечённости обучающихся после модернизации.</a:t>
            </a:r>
            <a:endParaRPr sz="2000" b="1">
              <a:solidFill>
                <a:schemeClr val="tx2"/>
              </a:solidFill>
              <a:latin typeface="DejaVu Sans"/>
              <a:cs typeface="DejaVu Sans"/>
            </a:endParaRPr>
          </a:p>
        </p:txBody>
      </p:sp>
      <p:sp>
        <p:nvSpPr>
          <p:cNvPr id="536034542" name=""/>
          <p:cNvSpPr txBox="1"/>
          <p:nvPr/>
        </p:nvSpPr>
        <p:spPr bwMode="auto">
          <a:xfrm flipH="0" flipV="0">
            <a:off x="6261567" y="1811475"/>
            <a:ext cx="3643815" cy="100619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algn="ctr">
              <a:defRPr/>
            </a:pPr>
            <a:r>
              <a:rPr sz="2000" b="1">
                <a:solidFill>
                  <a:schemeClr val="tx2"/>
                </a:solidFill>
                <a:latin typeface="DejaVu Sans"/>
                <a:ea typeface="DejaVu Sans"/>
                <a:cs typeface="DejaVu Sans"/>
              </a:rPr>
              <a:t>Развитие просветительских инициатив.</a:t>
            </a:r>
            <a:endParaRPr sz="2000" b="1">
              <a:solidFill>
                <a:schemeClr val="tx2"/>
              </a:solidFill>
              <a:latin typeface="DejaVu Sans"/>
              <a:ea typeface="DejaVu Sans"/>
              <a:cs typeface="DejaVu Sans"/>
            </a:endParaRPr>
          </a:p>
        </p:txBody>
      </p:sp>
      <p:sp>
        <p:nvSpPr>
          <p:cNvPr id="1459491796" name=""/>
          <p:cNvSpPr txBox="1"/>
          <p:nvPr/>
        </p:nvSpPr>
        <p:spPr bwMode="auto">
          <a:xfrm flipH="0" flipV="0">
            <a:off x="1404606" y="4446090"/>
            <a:ext cx="3750113" cy="173771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algn="ctr">
              <a:defRPr/>
            </a:pPr>
            <a:r>
              <a:rPr sz="1800" b="1">
                <a:solidFill>
                  <a:schemeClr val="tx2"/>
                </a:solidFill>
                <a:latin typeface="DejaVu Sans"/>
                <a:ea typeface="DejaVu Sans"/>
                <a:cs typeface="DejaVu Sans"/>
              </a:rPr>
              <a:t>Расширение сотрудничества с профессиональным и научным сообществом. Новые возможности </a:t>
            </a:r>
            <a:endParaRPr sz="1800" b="1">
              <a:solidFill>
                <a:schemeClr val="tx2"/>
              </a:solidFill>
              <a:latin typeface="DejaVu Sans"/>
              <a:ea typeface="DejaVu Sans"/>
              <a:cs typeface="DejaVu Sans"/>
            </a:endParaRPr>
          </a:p>
          <a:p>
            <a:pPr algn="ctr">
              <a:defRPr/>
            </a:pPr>
            <a:r>
              <a:rPr sz="1800" b="1">
                <a:solidFill>
                  <a:schemeClr val="tx2"/>
                </a:solidFill>
                <a:latin typeface="DejaVu Sans"/>
                <a:ea typeface="DejaVu Sans"/>
                <a:cs typeface="DejaVu Sans"/>
              </a:rPr>
              <a:t>для совместных проектов.</a:t>
            </a:r>
            <a:endParaRPr sz="2000" b="1">
              <a:solidFill>
                <a:schemeClr val="tx2"/>
              </a:solidFill>
              <a:latin typeface="DejaVu Sans"/>
              <a:cs typeface="DejaVu Sans"/>
            </a:endParaRPr>
          </a:p>
        </p:txBody>
      </p:sp>
      <p:sp>
        <p:nvSpPr>
          <p:cNvPr id="1119950168" name=""/>
          <p:cNvSpPr txBox="1"/>
          <p:nvPr/>
        </p:nvSpPr>
        <p:spPr bwMode="auto">
          <a:xfrm flipH="0" flipV="0">
            <a:off x="7820998" y="4811850"/>
            <a:ext cx="3647055" cy="100619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algn="ctr">
              <a:defRPr/>
            </a:pPr>
            <a:r>
              <a:rPr sz="2000" b="1">
                <a:solidFill>
                  <a:schemeClr val="tx2"/>
                </a:solidFill>
                <a:latin typeface="DejaVu Sans"/>
                <a:ea typeface="DejaVu Sans"/>
                <a:cs typeface="DejaVu Sans"/>
              </a:rPr>
              <a:t>Повышение имиджа Ц</a:t>
            </a:r>
            <a:r>
              <a:rPr sz="2000" b="1">
                <a:solidFill>
                  <a:schemeClr val="tx2"/>
                </a:solidFill>
                <a:latin typeface="DejaVu Sans"/>
                <a:ea typeface="DejaVu Sans"/>
                <a:cs typeface="DejaVu Sans"/>
              </a:rPr>
              <a:t>ентра внешкольной работы.</a:t>
            </a:r>
            <a:endParaRPr sz="2000" b="1">
              <a:solidFill>
                <a:schemeClr val="tx2"/>
              </a:solidFill>
              <a:latin typeface="DejaVu Sans"/>
              <a:ea typeface="DejaVu Sans"/>
              <a:cs typeface="DejaVu Sans"/>
            </a:endParaRPr>
          </a:p>
        </p:txBody>
      </p:sp>
      <p:pic>
        <p:nvPicPr>
          <p:cNvPr id="1257085012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264975" y="902175"/>
            <a:ext cx="898049" cy="898049"/>
          </a:xfrm>
          <a:prstGeom prst="rect">
            <a:avLst/>
          </a:prstGeom>
        </p:spPr>
      </p:pic>
      <p:pic>
        <p:nvPicPr>
          <p:cNvPr id="163893069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5995613" y="895347"/>
            <a:ext cx="898049" cy="898049"/>
          </a:xfrm>
          <a:prstGeom prst="rect">
            <a:avLst/>
          </a:prstGeom>
        </p:spPr>
      </p:pic>
      <p:pic>
        <p:nvPicPr>
          <p:cNvPr id="1711078248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1265100" y="3913800"/>
            <a:ext cx="898049" cy="898049"/>
          </a:xfrm>
          <a:prstGeom prst="rect">
            <a:avLst/>
          </a:prstGeom>
        </p:spPr>
      </p:pic>
      <p:pic>
        <p:nvPicPr>
          <p:cNvPr id="1879137785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7542075" y="3913800"/>
            <a:ext cx="898049" cy="8980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Office Theme">
  <a:themeElements>
    <a:clrScheme name="New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R7-Office/2024.1.1.375</Application>
  <DocSecurity>0</DocSecurity>
  <PresentationFormat/>
  <Paragraphs>0</Paragraphs>
  <Slides>9</Slides>
  <Notes>9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/>
  <cp:keywords/>
  <dc:description/>
  <dc:identifier/>
  <dc:language>ru-RU</dc:language>
  <cp:lastModifiedBy>Анастасия Вакуленко</cp:lastModifiedBy>
  <cp:revision>7</cp:revision>
  <dcterms:created xsi:type="dcterms:W3CDTF">2023-08-25T13:22:51Z</dcterms:created>
  <dcterms:modified xsi:type="dcterms:W3CDTF">2026-02-19T10:15:50Z</dcterms:modified>
  <cp:category/>
  <cp:contentStatus/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MClips">
    <vt:i4>2</vt:i4>
  </property>
  <property fmtid="{D5CDD505-2E9C-101B-9397-08002B2CF9AE}" pid="3" name="Notes">
    <vt:i4>1</vt:i4>
  </property>
  <property fmtid="{D5CDD505-2E9C-101B-9397-08002B2CF9AE}" pid="4" name="PresentationFormat">
    <vt:lpwstr>Широкоэкранный</vt:lpwstr>
  </property>
  <property fmtid="{D5CDD505-2E9C-101B-9397-08002B2CF9AE}" pid="5" name="Slides">
    <vt:i4>1</vt:i4>
  </property>
</Properties>
</file>